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" name="图片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" name="图片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764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" name="图片 113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" name="图片 114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6" name="图片 11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" name="图片 116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" name="图片 11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97790" y="635"/>
            <a:ext cx="12093575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" name="图片 118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0" name="图片 11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" name="图片 12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" name="图片 12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" name="图片 12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4" name="图片 123"/>
          <p:cNvPicPr/>
          <p:nvPr/>
        </p:nvPicPr>
        <p:blipFill>
          <a:blip r:embed="rId1"/>
          <a:stretch>
            <a:fillRect/>
          </a:stretch>
        </p:blipFill>
        <p:spPr>
          <a:xfrm>
            <a:off x="-114300" y="0"/>
            <a:ext cx="123063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" name="图片 12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" name="图片 12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7" name="图片 126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" name="图片 127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caolj</dc:creator>
  <cp:lastModifiedBy>caolj</cp:lastModifiedBy>
  <cp:revision>4</cp:revision>
  <dcterms:created xsi:type="dcterms:W3CDTF">2019-09-19T02:01:00Z</dcterms:created>
  <dcterms:modified xsi:type="dcterms:W3CDTF">2024-02-28T02:58:06Z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A95AEAC465EE4B5A81AB3F4889795015</vt:lpwstr>
  </property>
</Properties>
</file>