
<file path=[Content_Types].xml><?xml version="1.0" encoding="utf-8"?>
<Types xmlns="http://schemas.openxmlformats.org/package/2006/content-types">
  <Default Extension="jpeg" ContentType="image/jpeg"/>
  <Default Extension="JPG" ContentType="image/.jpg"/>
  <Default Extension="png" ContentType="image/png"/>
  <Default Extension="rels" ContentType="application/vnd.openxmlformats-package.relationships+xml"/>
  <Default Extension="xml" ContentType="application/xml"/>
  <Override PartName="/docProps/app.xml" ContentType="application/vnd.openxmlformats-officedocument.extended-properties+xml"/>
  <Override PartName="/docProps/core.xml" ContentType="application/vnd.openxmlformats-package.core-properties+xml"/>
  <Override PartName="/docProps/custom.xml" ContentType="application/vnd.openxmlformats-officedocument.custom-properties+xml"/>
  <Override PartName="/ppt/handoutMasters/handoutMaster1.xml" ContentType="application/vnd.openxmlformats-officedocument.presentationml.handoutMaster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tableStyles.xml" ContentType="application/vnd.openxmlformats-officedocument.presentationml.tableStyles+xml"/>
  <Override PartName="/ppt/theme/theme1.xml" ContentType="application/vnd.openxmlformats-officedocument.theme+xml"/>
  <Override PartName="/ppt/theme/theme2.xml" ContentType="application/vnd.openxmlformats-officedocument.theme+xml"/>
  <Override PartName="/ppt/theme/theme3.xml" ContentType="application/vnd.openxmlformats-officedocument.theme+xml"/>
  <Override PartName="/ppt/viewProps.xml" ContentType="application/vnd.openxmlformats-officedocument.presentationml.viewProp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4" Type="http://schemas.openxmlformats.org/package/2006/relationships/metadata/thumbnail" Target="docProps/thumbnail.jpeg"/><Relationship Id="rId3" Type="http://schemas.openxmlformats.org/package/2006/relationships/metadata/core-properties" Target="docProps/core.xml"/><Relationship Id="rId2" Type="http://schemas.openxmlformats.org/officeDocument/2006/relationships/extended-properties" Target="docProps/app.xml"/><Relationship Id="rId5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notesMasterIdLst>
    <p:notesMasterId r:id="rId26"/>
  </p:notesMasterIdLst>
  <p:handoutMasterIdLst>
    <p:handoutMasterId r:id="rId27"/>
  </p:handoutMasterIdLst>
  <p:sldIdLst>
    <p:sldId id="256" r:id="rId3"/>
    <p:sldId id="257" r:id="rId4"/>
    <p:sldId id="258" r:id="rId5"/>
    <p:sldId id="259" r:id="rId6"/>
    <p:sldId id="260" r:id="rId7"/>
    <p:sldId id="261" r:id="rId8"/>
    <p:sldId id="262" r:id="rId9"/>
    <p:sldId id="263" r:id="rId10"/>
    <p:sldId id="264" r:id="rId11"/>
    <p:sldId id="265" r:id="rId12"/>
    <p:sldId id="266" r:id="rId13"/>
    <p:sldId id="267" r:id="rId14"/>
    <p:sldId id="268" r:id="rId15"/>
    <p:sldId id="269" r:id="rId16"/>
    <p:sldId id="270" r:id="rId17"/>
    <p:sldId id="271" r:id="rId18"/>
    <p:sldId id="272" r:id="rId19"/>
    <p:sldId id="273" r:id="rId20"/>
    <p:sldId id="274" r:id="rId21"/>
    <p:sldId id="275" r:id="rId22"/>
    <p:sldId id="276" r:id="rId23"/>
    <p:sldId id="277" r:id="rId24"/>
    <p:sldId id="278" r:id="rId25"/>
  </p:sldIdLst>
  <p:sldSz cx="12192000" cy="6858000"/>
  <p:notesSz cx="7103745" cy="10234295"/>
  <p:defaultTextStyle>
    <a:defPPr>
      <a:defRPr lang="zh-CN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B2B2B2"/>
    <a:srgbClr val="202020"/>
    <a:srgbClr val="323232"/>
    <a:srgbClr val="CC3300"/>
    <a:srgbClr val="CC0000"/>
    <a:srgbClr val="FF3300"/>
    <a:srgbClr val="990000"/>
    <a:srgbClr val="FF8D41"/>
    <a:srgbClr val="FF66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2278" autoAdjust="0"/>
    <p:restoredTop sz="94660"/>
  </p:normalViewPr>
  <p:slideViewPr>
    <p:cSldViewPr snapToGrid="0" showGuides="1">
      <p:cViewPr varScale="1">
        <p:scale>
          <a:sx n="75" d="100"/>
          <a:sy n="75" d="100"/>
        </p:scale>
        <p:origin x="90" y="96"/>
      </p:cViewPr>
      <p:guideLst>
        <p:guide orient="horz" pos="2159"/>
        <p:guide pos="3840"/>
      </p:guideLst>
    </p:cSldViewPr>
  </p:slideViewPr>
  <p:notesTextViewPr>
    <p:cViewPr>
      <p:scale>
        <a:sx n="3" d="2"/>
        <a:sy n="3" d="2"/>
      </p:scale>
      <p:origin x="0" y="0"/>
    </p:cViewPr>
  </p:notesTextViewPr>
  <p:gridSpacing cx="72000" cy="720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7.xml"/><Relationship Id="rId8" Type="http://schemas.openxmlformats.org/officeDocument/2006/relationships/slide" Target="slides/slide6.xml"/><Relationship Id="rId7" Type="http://schemas.openxmlformats.org/officeDocument/2006/relationships/slide" Target="slides/slide5.xml"/><Relationship Id="rId6" Type="http://schemas.openxmlformats.org/officeDocument/2006/relationships/slide" Target="slides/slide4.xml"/><Relationship Id="rId5" Type="http://schemas.openxmlformats.org/officeDocument/2006/relationships/slide" Target="slides/slide3.xml"/><Relationship Id="rId4" Type="http://schemas.openxmlformats.org/officeDocument/2006/relationships/slide" Target="slides/slide2.xml"/><Relationship Id="rId30" Type="http://schemas.openxmlformats.org/officeDocument/2006/relationships/tableStyles" Target="tableStyles.xml"/><Relationship Id="rId3" Type="http://schemas.openxmlformats.org/officeDocument/2006/relationships/slide" Target="slides/slide1.xml"/><Relationship Id="rId29" Type="http://schemas.openxmlformats.org/officeDocument/2006/relationships/viewProps" Target="viewProps.xml"/><Relationship Id="rId28" Type="http://schemas.openxmlformats.org/officeDocument/2006/relationships/presProps" Target="presProps.xml"/><Relationship Id="rId27" Type="http://schemas.openxmlformats.org/officeDocument/2006/relationships/handoutMaster" Target="handoutMasters/handoutMaster1.xml"/><Relationship Id="rId26" Type="http://schemas.openxmlformats.org/officeDocument/2006/relationships/notesMaster" Target="notesMasters/notesMaster1.xml"/><Relationship Id="rId25" Type="http://schemas.openxmlformats.org/officeDocument/2006/relationships/slide" Target="slides/slide23.xml"/><Relationship Id="rId24" Type="http://schemas.openxmlformats.org/officeDocument/2006/relationships/slide" Target="slides/slide22.xml"/><Relationship Id="rId23" Type="http://schemas.openxmlformats.org/officeDocument/2006/relationships/slide" Target="slides/slide21.xml"/><Relationship Id="rId22" Type="http://schemas.openxmlformats.org/officeDocument/2006/relationships/slide" Target="slides/slide20.xml"/><Relationship Id="rId21" Type="http://schemas.openxmlformats.org/officeDocument/2006/relationships/slide" Target="slides/slide19.xml"/><Relationship Id="rId20" Type="http://schemas.openxmlformats.org/officeDocument/2006/relationships/slide" Target="slides/slide18.xml"/><Relationship Id="rId2" Type="http://schemas.openxmlformats.org/officeDocument/2006/relationships/theme" Target="theme/theme1.xml"/><Relationship Id="rId19" Type="http://schemas.openxmlformats.org/officeDocument/2006/relationships/slide" Target="slides/slide17.xml"/><Relationship Id="rId18" Type="http://schemas.openxmlformats.org/officeDocument/2006/relationships/slide" Target="slides/slide16.xml"/><Relationship Id="rId17" Type="http://schemas.openxmlformats.org/officeDocument/2006/relationships/slide" Target="slides/slide15.xml"/><Relationship Id="rId16" Type="http://schemas.openxmlformats.org/officeDocument/2006/relationships/slide" Target="slides/slide14.xml"/><Relationship Id="rId15" Type="http://schemas.openxmlformats.org/officeDocument/2006/relationships/slide" Target="slides/slide13.xml"/><Relationship Id="rId14" Type="http://schemas.openxmlformats.org/officeDocument/2006/relationships/slide" Target="slides/slide12.xml"/><Relationship Id="rId13" Type="http://schemas.openxmlformats.org/officeDocument/2006/relationships/slide" Target="slides/slide11.xml"/><Relationship Id="rId12" Type="http://schemas.openxmlformats.org/officeDocument/2006/relationships/slide" Target="slides/slide10.xml"/><Relationship Id="rId11" Type="http://schemas.openxmlformats.org/officeDocument/2006/relationships/slide" Target="slides/slide9.xml"/><Relationship Id="rId10" Type="http://schemas.openxmlformats.org/officeDocument/2006/relationships/slide" Target="slides/slide8.xml"/><Relationship Id="rId1" Type="http://schemas.openxmlformats.org/officeDocument/2006/relationships/slideMaster" Target="slideMasters/slide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78290" cy="513492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45"/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sz="quarter" idx="1"/>
          </p:nvPr>
        </p:nvSpPr>
        <p:spPr>
          <a:xfrm>
            <a:off x="4023812" y="0"/>
            <a:ext cx="3078290" cy="513492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45"/>
            </a:lvl1pPr>
          </a:lstStyle>
          <a:p>
            <a:fld id="{0F9B84EA-7D68-4D60-9CB1-D50884785D1C}" type="datetimeFigureOut">
              <a:rPr lang="zh-CN" altLang="en-US" smtClean="0"/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2"/>
          </p:nvPr>
        </p:nvSpPr>
        <p:spPr>
          <a:xfrm>
            <a:off x="0" y="9720804"/>
            <a:ext cx="3078290" cy="51349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45"/>
            </a:lvl1pPr>
          </a:lstStyle>
          <a:p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3"/>
          </p:nvPr>
        </p:nvSpPr>
        <p:spPr>
          <a:xfrm>
            <a:off x="4023812" y="9720804"/>
            <a:ext cx="3078290" cy="51349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45"/>
            </a:lvl1pPr>
          </a:lstStyle>
          <a:p>
            <a:fld id="{8D4E0FC9-F1F8-4FAE-9988-3BA365CFD46F}" type="slidenum">
              <a:rPr lang="zh-CN" altLang="en-US" smtClean="0"/>
            </a:fld>
            <a:endParaRPr lang="zh-CN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78163" cy="51276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4024313" y="0"/>
            <a:ext cx="3078162" cy="51276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6C8D182-E4C8-4120-9249-FC9774456FFA}" type="datetimeFigureOut">
              <a:rPr lang="zh-CN" altLang="en-US" smtClean="0"/>
            </a:fld>
            <a:endParaRPr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482600" y="1279525"/>
            <a:ext cx="6140450" cy="34544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711200" y="4926013"/>
            <a:ext cx="5683250" cy="4029075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zh-CN" altLang="en-US"/>
              <a:t>编辑母版文本样式</a:t>
            </a:r>
            <a:endParaRPr lang="zh-CN" altLang="en-US"/>
          </a:p>
          <a:p>
            <a:pPr lvl="1"/>
            <a:r>
              <a:rPr lang="zh-CN" altLang="en-US"/>
              <a:t>第二级</a:t>
            </a:r>
            <a:endParaRPr lang="zh-CN" altLang="en-US"/>
          </a:p>
          <a:p>
            <a:pPr lvl="2"/>
            <a:r>
              <a:rPr lang="zh-CN" altLang="en-US"/>
              <a:t>第三级</a:t>
            </a:r>
            <a:endParaRPr lang="zh-CN" altLang="en-US"/>
          </a:p>
          <a:p>
            <a:pPr lvl="3"/>
            <a:r>
              <a:rPr lang="zh-CN" altLang="en-US"/>
              <a:t>第四级</a:t>
            </a:r>
            <a:endParaRPr lang="zh-CN" altLang="en-US"/>
          </a:p>
          <a:p>
            <a:pPr lvl="4"/>
            <a:r>
              <a:rPr lang="zh-CN" altLang="en-US"/>
              <a:t>第五级</a:t>
            </a:r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9721850"/>
            <a:ext cx="3078163" cy="512763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5"/>
          </p:nvPr>
        </p:nvSpPr>
        <p:spPr>
          <a:xfrm>
            <a:off x="4024313" y="9721850"/>
            <a:ext cx="3078162" cy="512763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5D0DACE-38E0-42D2-9336-2B707D34BC6D}" type="slidenum">
              <a:rPr lang="zh-CN" altLang="en-US" smtClean="0"/>
            </a:fld>
            <a:endParaRPr lang="zh-CN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ctrTitle" hasCustomPrompt="1"/>
          </p:nvPr>
        </p:nvSpPr>
        <p:spPr>
          <a:xfrm>
            <a:off x="1524000" y="1322962"/>
            <a:ext cx="9144000" cy="2187001"/>
          </a:xfrm>
        </p:spPr>
        <p:txBody>
          <a:bodyPr anchor="b">
            <a:normAutofit/>
          </a:bodyPr>
          <a:lstStyle>
            <a:lvl1pPr algn="ctr">
              <a:lnSpc>
                <a:spcPct val="130000"/>
              </a:lnSpc>
              <a:defRPr sz="600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defRPr>
            </a:lvl1pPr>
          </a:lstStyle>
          <a:p>
            <a:r>
              <a:rPr lang="zh-CN" altLang="en-US" dirty="0"/>
              <a:t>单击此处添加标题</a:t>
            </a:r>
            <a:endParaRPr lang="zh-CN" altLang="en-US" dirty="0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  <p:sp>
        <p:nvSpPr>
          <p:cNvPr id="3" name="副标题 2"/>
          <p:cNvSpPr>
            <a:spLocks noGrp="1"/>
          </p:cNvSpPr>
          <p:nvPr>
            <p:ph type="subTitle" idx="1" hasCustomPrompt="1"/>
          </p:nvPr>
        </p:nvSpPr>
        <p:spPr>
          <a:xfrm>
            <a:off x="1524000" y="3602038"/>
            <a:ext cx="9144000" cy="1655762"/>
          </a:xfrm>
        </p:spPr>
        <p:txBody>
          <a:bodyPr>
            <a:normAutofit/>
          </a:bodyPr>
          <a:lstStyle>
            <a:lvl1pPr marL="0" indent="0" algn="ctr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  <a:effectLst/>
                <a:latin typeface="+mj-lt"/>
                <a:ea typeface="+mj-ea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zh-CN" altLang="en-US" dirty="0"/>
              <a:t>单击此处添加副标题</a:t>
            </a:r>
            <a:endParaRPr lang="zh-CN" alt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647700" y="258445"/>
            <a:ext cx="10515600" cy="1325563"/>
          </a:xfrm>
        </p:spPr>
        <p:txBody>
          <a:bodyPr anchor="ctr" anchorCtr="0">
            <a:normAutofit/>
          </a:bodyPr>
          <a:lstStyle>
            <a:lvl1pPr>
              <a:defRPr sz="2400" b="1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defRPr>
            </a:lvl1pPr>
          </a:lstStyle>
          <a:p>
            <a:r>
              <a:rPr lang="zh-CN" altLang="en-US" dirty="0"/>
              <a:t>单击此处编辑母版标题样式</a:t>
            </a:r>
            <a:endParaRPr lang="zh-CN" altLang="en-US" dirty="0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647700" y="1825625"/>
            <a:ext cx="10515600" cy="4351338"/>
          </a:xfrm>
        </p:spPr>
        <p:txBody>
          <a:bodyPr>
            <a:normAutofit/>
          </a:bodyPr>
          <a:lstStyle>
            <a:lvl1pPr>
              <a:defRPr sz="20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2pPr>
            <a:lvl3pPr>
              <a:defRPr sz="1600">
                <a:solidFill>
                  <a:schemeClr val="tx1">
                    <a:lumMod val="75000"/>
                    <a:lumOff val="25000"/>
                  </a:schemeClr>
                </a:solidFill>
              </a:defRPr>
            </a:lvl3pPr>
            <a:lvl4pPr>
              <a:defRPr sz="1600">
                <a:solidFill>
                  <a:schemeClr val="tx1">
                    <a:lumMod val="75000"/>
                    <a:lumOff val="25000"/>
                  </a:schemeClr>
                </a:solidFill>
              </a:defRPr>
            </a:lvl4pPr>
            <a:lvl5pPr>
              <a:defRPr sz="1600">
                <a:solidFill>
                  <a:schemeClr val="tx1">
                    <a:lumMod val="75000"/>
                    <a:lumOff val="25000"/>
                  </a:schemeClr>
                </a:solidFill>
              </a:defRPr>
            </a:lvl5pPr>
          </a:lstStyle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  <a:p>
            <a:pPr lvl="1"/>
            <a:r>
              <a:rPr lang="zh-CN" altLang="en-US" dirty="0"/>
              <a:t>第二级</a:t>
            </a:r>
            <a:endParaRPr lang="zh-CN" altLang="en-US" dirty="0"/>
          </a:p>
          <a:p>
            <a:pPr lvl="2"/>
            <a:r>
              <a:rPr lang="zh-CN" altLang="en-US" dirty="0"/>
              <a:t>第三级</a:t>
            </a:r>
            <a:endParaRPr lang="zh-CN" altLang="en-US" dirty="0"/>
          </a:p>
          <a:p>
            <a:pPr lvl="3"/>
            <a:r>
              <a:rPr lang="zh-CN" altLang="en-US" dirty="0"/>
              <a:t>第四级</a:t>
            </a:r>
            <a:endParaRPr lang="zh-CN" altLang="en-US" dirty="0"/>
          </a:p>
          <a:p>
            <a:pPr lvl="4"/>
            <a:r>
              <a:rPr lang="zh-CN" altLang="en-US" dirty="0"/>
              <a:t>第五级</a:t>
            </a:r>
            <a:endParaRPr lang="zh-CN" altLang="en-US" dirty="0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1850" y="3751117"/>
            <a:ext cx="7321550" cy="811357"/>
          </a:xfrm>
        </p:spPr>
        <p:txBody>
          <a:bodyPr anchor="b">
            <a:normAutofit/>
          </a:bodyPr>
          <a:lstStyle>
            <a:lvl1pPr>
              <a:defRPr sz="400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defRPr>
            </a:lvl1pPr>
          </a:lstStyle>
          <a:p>
            <a:r>
              <a:rPr lang="zh-CN" altLang="en-US" dirty="0"/>
              <a:t>单击此处编辑母版标题样式</a:t>
            </a:r>
            <a:endParaRPr lang="zh-CN" altLang="en-US" dirty="0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31850" y="4610028"/>
            <a:ext cx="7321550" cy="647555"/>
          </a:xfrm>
        </p:spPr>
        <p:txBody>
          <a:bodyPr>
            <a:normAutofit/>
          </a:bodyPr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647700" y="258445"/>
            <a:ext cx="10515600" cy="1325563"/>
          </a:xfrm>
        </p:spPr>
        <p:txBody>
          <a:bodyPr>
            <a:normAutofit/>
          </a:bodyPr>
          <a:lstStyle>
            <a:lvl1pPr>
              <a:defRPr sz="2400" b="1" i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defRPr>
            </a:lvl1pPr>
          </a:lstStyle>
          <a:p>
            <a:r>
              <a:rPr lang="zh-CN" altLang="en-US" dirty="0"/>
              <a:t>单击此处编辑母版标题样式</a:t>
            </a:r>
            <a:endParaRPr lang="zh-CN" altLang="en-US" dirty="0"/>
          </a:p>
        </p:txBody>
      </p:sp>
      <p:sp>
        <p:nvSpPr>
          <p:cNvPr id="3" name="内容占位符 2"/>
          <p:cNvSpPr>
            <a:spLocks noGrp="1"/>
          </p:cNvSpPr>
          <p:nvPr>
            <p:ph sz="half" idx="1"/>
          </p:nvPr>
        </p:nvSpPr>
        <p:spPr>
          <a:xfrm>
            <a:off x="647700" y="1825625"/>
            <a:ext cx="5181600" cy="4351338"/>
          </a:xfrm>
        </p:spPr>
        <p:txBody>
          <a:bodyPr>
            <a:normAutofit/>
          </a:bodyPr>
          <a:lstStyle>
            <a:lvl1pPr>
              <a:lnSpc>
                <a:spcPct val="150000"/>
              </a:lnSpc>
              <a:defRPr sz="20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>
              <a:lnSpc>
                <a:spcPct val="150000"/>
              </a:lnSpc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2pPr>
            <a:lvl3pPr>
              <a:lnSpc>
                <a:spcPct val="150000"/>
              </a:lnSpc>
              <a:defRPr sz="1600">
                <a:solidFill>
                  <a:schemeClr val="tx1">
                    <a:lumMod val="75000"/>
                    <a:lumOff val="25000"/>
                  </a:schemeClr>
                </a:solidFill>
              </a:defRPr>
            </a:lvl3pPr>
            <a:lvl4pPr>
              <a:lnSpc>
                <a:spcPct val="150000"/>
              </a:lnSpc>
              <a:defRPr sz="1600">
                <a:solidFill>
                  <a:schemeClr val="tx1">
                    <a:lumMod val="75000"/>
                    <a:lumOff val="25000"/>
                  </a:schemeClr>
                </a:solidFill>
              </a:defRPr>
            </a:lvl4pPr>
            <a:lvl5pPr>
              <a:lnSpc>
                <a:spcPct val="150000"/>
              </a:lnSpc>
              <a:defRPr sz="1600">
                <a:solidFill>
                  <a:schemeClr val="tx1">
                    <a:lumMod val="75000"/>
                    <a:lumOff val="25000"/>
                  </a:schemeClr>
                </a:solidFill>
              </a:defRPr>
            </a:lvl5pPr>
          </a:lstStyle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  <a:p>
            <a:pPr lvl="1"/>
            <a:r>
              <a:rPr lang="zh-CN" altLang="en-US" dirty="0"/>
              <a:t>第二级</a:t>
            </a:r>
            <a:endParaRPr lang="zh-CN" altLang="en-US" dirty="0"/>
          </a:p>
          <a:p>
            <a:pPr lvl="2"/>
            <a:r>
              <a:rPr lang="zh-CN" altLang="en-US" dirty="0"/>
              <a:t>第三级</a:t>
            </a:r>
            <a:endParaRPr lang="zh-CN" altLang="en-US" dirty="0"/>
          </a:p>
          <a:p>
            <a:pPr lvl="3"/>
            <a:r>
              <a:rPr lang="zh-CN" altLang="en-US" dirty="0"/>
              <a:t>第四级</a:t>
            </a:r>
            <a:endParaRPr lang="zh-CN" altLang="en-US" dirty="0"/>
          </a:p>
          <a:p>
            <a:pPr lvl="4"/>
            <a:r>
              <a:rPr lang="zh-CN" altLang="en-US" dirty="0"/>
              <a:t>第五级</a:t>
            </a:r>
            <a:endParaRPr lang="zh-CN" altLang="en-US" dirty="0"/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5981700" y="1825625"/>
            <a:ext cx="5181600" cy="4351338"/>
          </a:xfrm>
        </p:spPr>
        <p:txBody>
          <a:bodyPr>
            <a:normAutofit/>
          </a:bodyPr>
          <a:lstStyle>
            <a:lvl1pPr>
              <a:lnSpc>
                <a:spcPct val="150000"/>
              </a:lnSpc>
              <a:defRPr sz="20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>
              <a:lnSpc>
                <a:spcPct val="150000"/>
              </a:lnSpc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2pPr>
            <a:lvl3pPr>
              <a:lnSpc>
                <a:spcPct val="150000"/>
              </a:lnSpc>
              <a:defRPr sz="1600">
                <a:solidFill>
                  <a:schemeClr val="tx1">
                    <a:lumMod val="75000"/>
                    <a:lumOff val="25000"/>
                  </a:schemeClr>
                </a:solidFill>
              </a:defRPr>
            </a:lvl3pPr>
            <a:lvl4pPr>
              <a:lnSpc>
                <a:spcPct val="150000"/>
              </a:lnSpc>
              <a:defRPr sz="1600">
                <a:solidFill>
                  <a:schemeClr val="tx1">
                    <a:lumMod val="75000"/>
                    <a:lumOff val="25000"/>
                  </a:schemeClr>
                </a:solidFill>
              </a:defRPr>
            </a:lvl4pPr>
            <a:lvl5pPr>
              <a:lnSpc>
                <a:spcPct val="150000"/>
              </a:lnSpc>
              <a:defRPr sz="1600">
                <a:solidFill>
                  <a:schemeClr val="tx1">
                    <a:lumMod val="75000"/>
                    <a:lumOff val="25000"/>
                  </a:schemeClr>
                </a:solidFill>
              </a:defRPr>
            </a:lvl5pPr>
          </a:lstStyle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  <a:p>
            <a:pPr lvl="1"/>
            <a:r>
              <a:rPr lang="zh-CN" altLang="en-US" dirty="0"/>
              <a:t>第二级</a:t>
            </a:r>
            <a:endParaRPr lang="zh-CN" altLang="en-US" dirty="0"/>
          </a:p>
          <a:p>
            <a:pPr lvl="2"/>
            <a:r>
              <a:rPr lang="zh-CN" altLang="en-US" dirty="0"/>
              <a:t>第三级</a:t>
            </a:r>
            <a:endParaRPr lang="zh-CN" altLang="en-US" dirty="0"/>
          </a:p>
          <a:p>
            <a:pPr lvl="3"/>
            <a:r>
              <a:rPr lang="zh-CN" altLang="en-US" dirty="0"/>
              <a:t>第四级</a:t>
            </a:r>
            <a:endParaRPr lang="zh-CN" altLang="en-US" dirty="0"/>
          </a:p>
          <a:p>
            <a:pPr lvl="4"/>
            <a:r>
              <a:rPr lang="zh-CN" altLang="en-US" dirty="0"/>
              <a:t>第五级</a:t>
            </a:r>
            <a:endParaRPr lang="zh-CN" altLang="en-US" dirty="0"/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39788" y="1744961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839788" y="2615609"/>
            <a:ext cx="5157787" cy="3574054"/>
          </a:xfrm>
        </p:spPr>
        <p:txBody>
          <a:bodyPr/>
          <a:lstStyle/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  <a:p>
            <a:pPr lvl="1"/>
            <a:r>
              <a:rPr lang="zh-CN" altLang="en-US" dirty="0"/>
              <a:t>第二级</a:t>
            </a:r>
            <a:endParaRPr lang="zh-CN" altLang="en-US" dirty="0"/>
          </a:p>
          <a:p>
            <a:pPr lvl="2"/>
            <a:r>
              <a:rPr lang="zh-CN" altLang="en-US" dirty="0"/>
              <a:t>第三级</a:t>
            </a:r>
            <a:endParaRPr lang="zh-CN" altLang="en-US" dirty="0"/>
          </a:p>
          <a:p>
            <a:pPr lvl="3"/>
            <a:r>
              <a:rPr lang="zh-CN" altLang="en-US" dirty="0"/>
              <a:t>第四级</a:t>
            </a:r>
            <a:endParaRPr lang="zh-CN" altLang="en-US" dirty="0"/>
          </a:p>
          <a:p>
            <a:pPr lvl="4"/>
            <a:r>
              <a:rPr lang="zh-CN" altLang="en-US" dirty="0"/>
              <a:t>第五级</a:t>
            </a:r>
            <a:endParaRPr lang="zh-CN" altLang="en-US" dirty="0"/>
          </a:p>
        </p:txBody>
      </p:sp>
      <p:sp>
        <p:nvSpPr>
          <p:cNvPr id="5" name="文本占位符 4"/>
          <p:cNvSpPr>
            <a:spLocks noGrp="1"/>
          </p:cNvSpPr>
          <p:nvPr>
            <p:ph type="body" sz="quarter" idx="3"/>
          </p:nvPr>
        </p:nvSpPr>
        <p:spPr>
          <a:xfrm>
            <a:off x="6172200" y="1744961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</p:txBody>
      </p:sp>
      <p:sp>
        <p:nvSpPr>
          <p:cNvPr id="6" name="内容占位符 5"/>
          <p:cNvSpPr>
            <a:spLocks noGrp="1"/>
          </p:cNvSpPr>
          <p:nvPr>
            <p:ph sz="quarter" idx="4"/>
          </p:nvPr>
        </p:nvSpPr>
        <p:spPr>
          <a:xfrm>
            <a:off x="6172200" y="2615609"/>
            <a:ext cx="5183188" cy="3574054"/>
          </a:xfrm>
        </p:spPr>
        <p:txBody>
          <a:bodyPr/>
          <a:lstStyle/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  <a:p>
            <a:pPr lvl="1"/>
            <a:r>
              <a:rPr lang="zh-CN" altLang="en-US" dirty="0"/>
              <a:t>第二级</a:t>
            </a:r>
            <a:endParaRPr lang="zh-CN" altLang="en-US" dirty="0"/>
          </a:p>
          <a:p>
            <a:pPr lvl="2"/>
            <a:r>
              <a:rPr lang="zh-CN" altLang="en-US" dirty="0"/>
              <a:t>第三级</a:t>
            </a:r>
            <a:endParaRPr lang="zh-CN" altLang="en-US" dirty="0"/>
          </a:p>
          <a:p>
            <a:pPr lvl="3"/>
            <a:r>
              <a:rPr lang="zh-CN" altLang="en-US" dirty="0"/>
              <a:t>第四级</a:t>
            </a:r>
            <a:endParaRPr lang="zh-CN" altLang="en-US" dirty="0"/>
          </a:p>
          <a:p>
            <a:pPr lvl="4"/>
            <a:r>
              <a:rPr lang="zh-CN" altLang="en-US" dirty="0"/>
              <a:t>第五级</a:t>
            </a:r>
            <a:endParaRPr lang="zh-CN" altLang="en-US" dirty="0"/>
          </a:p>
        </p:txBody>
      </p:sp>
      <p:sp>
        <p:nvSpPr>
          <p:cNvPr id="7" name="日期占位符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8" name="页脚占位符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灯片编号占位符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8200" y="2766219"/>
            <a:ext cx="10515600" cy="1325563"/>
          </a:xfrm>
        </p:spPr>
        <p:txBody>
          <a:bodyPr>
            <a:normAutofit/>
          </a:bodyPr>
          <a:lstStyle>
            <a:lvl1pPr algn="ctr">
              <a:defRPr sz="4800" b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defRPr>
            </a:lvl1pPr>
          </a:lstStyle>
          <a:p>
            <a:r>
              <a:rPr lang="zh-CN" altLang="en-US" dirty="0"/>
              <a:t>单击此处编辑母版标题样式</a:t>
            </a:r>
            <a:endParaRPr lang="zh-CN" altLang="en-US" dirty="0"/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期占位符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3" name="页脚占位符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 hasCustomPrompt="1"/>
          </p:nvPr>
        </p:nvSpPr>
        <p:spPr>
          <a:xfrm>
            <a:off x="646747" y="127000"/>
            <a:ext cx="4165200" cy="1600200"/>
          </a:xfrm>
        </p:spPr>
        <p:txBody>
          <a:bodyPr anchor="ctr" anchorCtr="0">
            <a:normAutofit/>
          </a:bodyPr>
          <a:lstStyle>
            <a:lvl1pPr>
              <a:defRPr sz="2400" b="1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defRPr>
            </a:lvl1pPr>
          </a:lstStyle>
          <a:p>
            <a:r>
              <a:rPr lang="zh-CN" altLang="en-US" dirty="0"/>
              <a:t>单击此处编辑标题</a:t>
            </a:r>
            <a:endParaRPr lang="zh-CN" altLang="en-US" dirty="0"/>
          </a:p>
        </p:txBody>
      </p:sp>
      <p:sp>
        <p:nvSpPr>
          <p:cNvPr id="3" name="图片占位符 2"/>
          <p:cNvSpPr>
            <a:spLocks noGrp="1" noChangeAspect="1"/>
          </p:cNvSpPr>
          <p:nvPr>
            <p:ph type="pic" idx="1"/>
          </p:nvPr>
        </p:nvSpPr>
        <p:spPr>
          <a:xfrm>
            <a:off x="5184000" y="766354"/>
            <a:ext cx="5817375" cy="5094446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zh-CN" altLang="en-US" dirty="0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651827" y="2057400"/>
            <a:ext cx="4165200" cy="3811588"/>
          </a:xfrm>
        </p:spPr>
        <p:txBody>
          <a:bodyPr>
            <a:normAutofit/>
          </a:bodyPr>
          <a:lstStyle>
            <a:lvl1pPr marL="0" indent="0">
              <a:lnSpc>
                <a:spcPct val="150000"/>
              </a:lnSpc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FD9D74-47D9-4702-A33C-335B63B48DBF}" type="datetimeFigureOut">
              <a:rPr lang="zh-CN" altLang="en-US" smtClean="0"/>
            </a:fld>
            <a:endParaRPr lang="zh-CN" altLang="en-US" dirty="0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BC47A4-756D-490B-A52F-7D9E2C9FC05F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竖排标题与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竖排标题 1"/>
          <p:cNvSpPr>
            <a:spLocks noGrp="1"/>
          </p:cNvSpPr>
          <p:nvPr>
            <p:ph type="title" orient="vert"/>
          </p:nvPr>
        </p:nvSpPr>
        <p:spPr>
          <a:xfrm>
            <a:off x="9824484" y="365125"/>
            <a:ext cx="1529316" cy="5811838"/>
          </a:xfrm>
        </p:spPr>
        <p:txBody>
          <a:bodyPr vert="eaVert">
            <a:normAutofit/>
          </a:bodyPr>
          <a:lstStyle>
            <a:lvl1pPr>
              <a:defRPr sz="3600"/>
            </a:lvl1pPr>
          </a:lstStyle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8879958" cy="5811838"/>
          </a:xfrm>
        </p:spPr>
        <p:txBody>
          <a:bodyPr vert="eaVert"/>
          <a:lstStyle/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  <a:p>
            <a:pPr lvl="1"/>
            <a:r>
              <a:rPr lang="zh-CN" altLang="en-US" dirty="0"/>
              <a:t>第二级</a:t>
            </a:r>
            <a:endParaRPr lang="zh-CN" altLang="en-US" dirty="0"/>
          </a:p>
          <a:p>
            <a:pPr lvl="2"/>
            <a:r>
              <a:rPr lang="zh-CN" altLang="en-US" dirty="0"/>
              <a:t>第三级</a:t>
            </a:r>
            <a:endParaRPr lang="zh-CN" altLang="en-US" dirty="0"/>
          </a:p>
          <a:p>
            <a:pPr lvl="3"/>
            <a:r>
              <a:rPr lang="zh-CN" altLang="en-US" dirty="0"/>
              <a:t>第四级</a:t>
            </a:r>
            <a:endParaRPr lang="zh-CN" altLang="en-US" dirty="0"/>
          </a:p>
          <a:p>
            <a:pPr lvl="4"/>
            <a:r>
              <a:rPr lang="zh-CN" altLang="en-US" dirty="0"/>
              <a:t>第五级</a:t>
            </a:r>
            <a:endParaRPr lang="zh-CN" altLang="en-US" dirty="0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日期占位符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  <p:sp>
        <p:nvSpPr>
          <p:cNvPr id="7" name="内容占位符 6"/>
          <p:cNvSpPr>
            <a:spLocks noGrp="1"/>
          </p:cNvSpPr>
          <p:nvPr>
            <p:ph sz="quarter" idx="13"/>
          </p:nvPr>
        </p:nvSpPr>
        <p:spPr>
          <a:xfrm>
            <a:off x="838200" y="551543"/>
            <a:ext cx="10515600" cy="5558971"/>
          </a:xfrm>
        </p:spPr>
        <p:txBody>
          <a:bodyPr/>
          <a:lstStyle/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  <a:p>
            <a:pPr lvl="1"/>
            <a:r>
              <a:rPr lang="zh-CN" altLang="en-US" dirty="0"/>
              <a:t>第二级</a:t>
            </a:r>
            <a:endParaRPr lang="zh-CN" altLang="en-US" dirty="0"/>
          </a:p>
          <a:p>
            <a:pPr lvl="2"/>
            <a:r>
              <a:rPr lang="zh-CN" altLang="en-US" dirty="0"/>
              <a:t>第三级</a:t>
            </a:r>
            <a:endParaRPr lang="zh-CN" altLang="en-US" dirty="0"/>
          </a:p>
          <a:p>
            <a:pPr lvl="3"/>
            <a:r>
              <a:rPr lang="zh-CN" altLang="en-US" dirty="0"/>
              <a:t>第四级</a:t>
            </a:r>
            <a:endParaRPr lang="zh-CN" altLang="en-US" dirty="0"/>
          </a:p>
          <a:p>
            <a:pPr lvl="4"/>
            <a:r>
              <a:rPr lang="zh-CN" altLang="en-US" dirty="0"/>
              <a:t>第五级</a:t>
            </a:r>
            <a:endParaRPr lang="zh-CN" alt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9" Type="http://schemas.openxmlformats.org/officeDocument/2006/relationships/slideLayout" Target="../slideLayouts/slideLayout9.xml"/><Relationship Id="rId8" Type="http://schemas.openxmlformats.org/officeDocument/2006/relationships/slideLayout" Target="../slideLayouts/slideLayout8.xml"/><Relationship Id="rId7" Type="http://schemas.openxmlformats.org/officeDocument/2006/relationships/slideLayout" Target="../slideLayouts/slideLayout7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1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1" Type="http://schemas.openxmlformats.org/officeDocument/2006/relationships/slideLayout" Target="../slideLayouts/slideLayout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占位符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zh-CN" altLang="en-US" dirty="0"/>
              <a:t>单击此处编辑母版标题样式</a:t>
            </a:r>
            <a:endParaRPr lang="zh-CN" altLang="en-US" dirty="0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  <a:p>
            <a:pPr lvl="1"/>
            <a:r>
              <a:rPr lang="zh-CN" altLang="en-US" dirty="0"/>
              <a:t>第二级</a:t>
            </a:r>
            <a:endParaRPr lang="zh-CN" altLang="en-US" dirty="0"/>
          </a:p>
          <a:p>
            <a:pPr lvl="2"/>
            <a:r>
              <a:rPr lang="zh-CN" altLang="en-US" dirty="0"/>
              <a:t>第三级</a:t>
            </a:r>
            <a:endParaRPr lang="zh-CN" altLang="en-US" dirty="0"/>
          </a:p>
          <a:p>
            <a:pPr lvl="3"/>
            <a:r>
              <a:rPr lang="zh-CN" altLang="en-US" dirty="0"/>
              <a:t>第四级</a:t>
            </a:r>
            <a:endParaRPr lang="zh-CN" altLang="en-US" dirty="0"/>
          </a:p>
          <a:p>
            <a:pPr lvl="4"/>
            <a:r>
              <a:rPr lang="zh-CN" altLang="en-US" dirty="0"/>
              <a:t>第五级</a:t>
            </a:r>
            <a:endParaRPr lang="zh-CN" altLang="en-US" dirty="0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0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1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2.png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3.pn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4.png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5.png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6.pn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7.png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8.pn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9.pn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10.pn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11.png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12.png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13.png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14.png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15.png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16.png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17.png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18.png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19.png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20.png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21.png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22.png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image" Target="../media/image23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00" name="图片 99"/>
          <p:cNvPicPr/>
          <p:nvPr/>
        </p:nvPicPr>
        <p:blipFill>
          <a:blip r:embed="rId1"/>
          <a:stretch>
            <a:fillRect/>
          </a:stretch>
        </p:blipFill>
        <p:spPr>
          <a:xfrm>
            <a:off x="762000" y="300038"/>
            <a:ext cx="10287000" cy="5876925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01" name="图片 100"/>
          <p:cNvPicPr/>
          <p:nvPr/>
        </p:nvPicPr>
        <p:blipFill>
          <a:blip r:embed="rId1"/>
          <a:stretch>
            <a:fillRect/>
          </a:stretch>
        </p:blipFill>
        <p:spPr>
          <a:xfrm>
            <a:off x="762000" y="314325"/>
            <a:ext cx="10287000" cy="5848350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02" name="图片 101"/>
          <p:cNvPicPr/>
          <p:nvPr/>
        </p:nvPicPr>
        <p:blipFill>
          <a:blip r:embed="rId1"/>
          <a:stretch>
            <a:fillRect/>
          </a:stretch>
        </p:blipFill>
        <p:spPr>
          <a:xfrm>
            <a:off x="762000" y="300038"/>
            <a:ext cx="10287000" cy="5876925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03" name="图片 102"/>
          <p:cNvPicPr/>
          <p:nvPr/>
        </p:nvPicPr>
        <p:blipFill>
          <a:blip r:embed="rId1"/>
          <a:stretch>
            <a:fillRect/>
          </a:stretch>
        </p:blipFill>
        <p:spPr>
          <a:xfrm>
            <a:off x="762000" y="285750"/>
            <a:ext cx="10287000" cy="5905500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04" name="图片 103"/>
          <p:cNvPicPr/>
          <p:nvPr/>
        </p:nvPicPr>
        <p:blipFill>
          <a:blip r:embed="rId1"/>
          <a:stretch>
            <a:fillRect/>
          </a:stretch>
        </p:blipFill>
        <p:spPr>
          <a:xfrm>
            <a:off x="762000" y="290513"/>
            <a:ext cx="10287000" cy="5895975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05" name="图片 104"/>
          <p:cNvPicPr/>
          <p:nvPr/>
        </p:nvPicPr>
        <p:blipFill>
          <a:blip r:embed="rId1"/>
          <a:stretch>
            <a:fillRect/>
          </a:stretch>
        </p:blipFill>
        <p:spPr>
          <a:xfrm>
            <a:off x="762000" y="300038"/>
            <a:ext cx="10287000" cy="5876925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06" name="图片 105"/>
          <p:cNvPicPr/>
          <p:nvPr/>
        </p:nvPicPr>
        <p:blipFill>
          <a:blip r:embed="rId1"/>
          <a:stretch>
            <a:fillRect/>
          </a:stretch>
        </p:blipFill>
        <p:spPr>
          <a:xfrm>
            <a:off x="762000" y="285750"/>
            <a:ext cx="10287000" cy="5905500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07" name="图片 106"/>
          <p:cNvPicPr/>
          <p:nvPr/>
        </p:nvPicPr>
        <p:blipFill>
          <a:blip r:embed="rId1"/>
          <a:stretch>
            <a:fillRect/>
          </a:stretch>
        </p:blipFill>
        <p:spPr>
          <a:xfrm>
            <a:off x="762000" y="295275"/>
            <a:ext cx="10287000" cy="5886450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08" name="图片 107"/>
          <p:cNvPicPr/>
          <p:nvPr/>
        </p:nvPicPr>
        <p:blipFill>
          <a:blip r:embed="rId1"/>
          <a:stretch>
            <a:fillRect/>
          </a:stretch>
        </p:blipFill>
        <p:spPr>
          <a:xfrm>
            <a:off x="762000" y="314325"/>
            <a:ext cx="10287000" cy="5848350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09" name="图片 108"/>
          <p:cNvPicPr/>
          <p:nvPr/>
        </p:nvPicPr>
        <p:blipFill>
          <a:blip r:embed="rId1"/>
          <a:stretch>
            <a:fillRect/>
          </a:stretch>
        </p:blipFill>
        <p:spPr>
          <a:xfrm>
            <a:off x="762000" y="309563"/>
            <a:ext cx="10287000" cy="5857875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10" name="图片 109"/>
          <p:cNvPicPr/>
          <p:nvPr/>
        </p:nvPicPr>
        <p:blipFill>
          <a:blip r:embed="rId1"/>
          <a:stretch>
            <a:fillRect/>
          </a:stretch>
        </p:blipFill>
        <p:spPr>
          <a:xfrm>
            <a:off x="762000" y="290513"/>
            <a:ext cx="10287000" cy="5895975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11" name="图片 110"/>
          <p:cNvPicPr/>
          <p:nvPr/>
        </p:nvPicPr>
        <p:blipFill>
          <a:blip r:embed="rId1"/>
          <a:stretch>
            <a:fillRect/>
          </a:stretch>
        </p:blipFill>
        <p:spPr>
          <a:xfrm>
            <a:off x="762000" y="314325"/>
            <a:ext cx="10287000" cy="5848350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12" name="图片 111"/>
          <p:cNvPicPr/>
          <p:nvPr/>
        </p:nvPicPr>
        <p:blipFill>
          <a:blip r:embed="rId1"/>
          <a:stretch>
            <a:fillRect/>
          </a:stretch>
        </p:blipFill>
        <p:spPr>
          <a:xfrm>
            <a:off x="762000" y="295275"/>
            <a:ext cx="10287000" cy="5886450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13" name="图片 112"/>
          <p:cNvPicPr/>
          <p:nvPr/>
        </p:nvPicPr>
        <p:blipFill>
          <a:blip r:embed="rId1"/>
          <a:stretch>
            <a:fillRect/>
          </a:stretch>
        </p:blipFill>
        <p:spPr>
          <a:xfrm>
            <a:off x="762000" y="300038"/>
            <a:ext cx="10287000" cy="5876925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14" name="图片 113"/>
          <p:cNvPicPr/>
          <p:nvPr/>
        </p:nvPicPr>
        <p:blipFill>
          <a:blip r:embed="rId1"/>
          <a:stretch>
            <a:fillRect/>
          </a:stretch>
        </p:blipFill>
        <p:spPr>
          <a:xfrm>
            <a:off x="762000" y="285750"/>
            <a:ext cx="10287000" cy="5905500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15" name="图片 114"/>
          <p:cNvPicPr/>
          <p:nvPr/>
        </p:nvPicPr>
        <p:blipFill>
          <a:blip r:embed="rId1"/>
          <a:stretch>
            <a:fillRect/>
          </a:stretch>
        </p:blipFill>
        <p:spPr>
          <a:xfrm>
            <a:off x="762000" y="280988"/>
            <a:ext cx="10287000" cy="5915025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16" name="图片 115"/>
          <p:cNvPicPr/>
          <p:nvPr/>
        </p:nvPicPr>
        <p:blipFill>
          <a:blip r:embed="rId1"/>
          <a:stretch>
            <a:fillRect/>
          </a:stretch>
        </p:blipFill>
        <p:spPr>
          <a:xfrm>
            <a:off x="762000" y="300038"/>
            <a:ext cx="10287000" cy="5876925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17" name="图片 116"/>
          <p:cNvPicPr/>
          <p:nvPr/>
        </p:nvPicPr>
        <p:blipFill>
          <a:blip r:embed="rId1"/>
          <a:stretch>
            <a:fillRect/>
          </a:stretch>
        </p:blipFill>
        <p:spPr>
          <a:xfrm>
            <a:off x="762000" y="295275"/>
            <a:ext cx="10287000" cy="5886450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18" name="图片 117"/>
          <p:cNvPicPr/>
          <p:nvPr/>
        </p:nvPicPr>
        <p:blipFill>
          <a:blip r:embed="rId1"/>
          <a:stretch>
            <a:fillRect/>
          </a:stretch>
        </p:blipFill>
        <p:spPr>
          <a:xfrm>
            <a:off x="762000" y="309563"/>
            <a:ext cx="10287000" cy="5857875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19" name="图片 118"/>
          <p:cNvPicPr/>
          <p:nvPr/>
        </p:nvPicPr>
        <p:blipFill>
          <a:blip r:embed="rId1"/>
          <a:stretch>
            <a:fillRect/>
          </a:stretch>
        </p:blipFill>
        <p:spPr>
          <a:xfrm>
            <a:off x="762000" y="300038"/>
            <a:ext cx="10287000" cy="5876925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20" name="图片 119"/>
          <p:cNvPicPr/>
          <p:nvPr/>
        </p:nvPicPr>
        <p:blipFill>
          <a:blip r:embed="rId1"/>
          <a:stretch>
            <a:fillRect/>
          </a:stretch>
        </p:blipFill>
        <p:spPr>
          <a:xfrm>
            <a:off x="762000" y="280988"/>
            <a:ext cx="10287000" cy="5915025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21" name="图片 120"/>
          <p:cNvPicPr/>
          <p:nvPr/>
        </p:nvPicPr>
        <p:blipFill>
          <a:blip r:embed="rId1"/>
          <a:stretch>
            <a:fillRect/>
          </a:stretch>
        </p:blipFill>
        <p:spPr>
          <a:xfrm>
            <a:off x="762000" y="309563"/>
            <a:ext cx="10287000" cy="5857875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pic>
        <p:nvPicPr>
          <p:cNvPr id="122" name="图片 121"/>
          <p:cNvPicPr/>
          <p:nvPr/>
        </p:nvPicPr>
        <p:blipFill>
          <a:blip r:embed="rId1"/>
          <a:stretch>
            <a:fillRect/>
          </a:stretch>
        </p:blipFill>
        <p:spPr>
          <a:xfrm>
            <a:off x="762000" y="295275"/>
            <a:ext cx="10287000" cy="5886450"/>
          </a:xfrm>
          <a:prstGeom prst="rect">
            <a:avLst/>
          </a:prstGeom>
          <a:noFill/>
          <a:ln w="9525">
            <a:noFill/>
          </a:ln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Arial Black-Arial">
      <a:majorFont>
        <a:latin typeface="Arial Black"/>
        <a:ea typeface=""/>
        <a:cs typeface=""/>
        <a:font script="Jpan" typeface="ＭＳ ゴシック"/>
        <a:font script="Hang" typeface="굴림"/>
        <a:font script="Hans" typeface="微软雅黑"/>
        <a:font script="Hant" typeface="微軟正黑體"/>
        <a:font script="Arab" typeface="Tahoma"/>
        <a:font script="Hebr" typeface="Tahoma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微软雅黑"/>
        <a:ea typeface=""/>
        <a:cs typeface=""/>
        <a:font script="Jpan" typeface="游ゴシック Light"/>
        <a:font script="Hang" typeface="맑은 고딕"/>
        <a:font script="Hans" typeface="微软雅黑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微软雅黑"/>
        <a:ea typeface=""/>
        <a:cs typeface=""/>
        <a:font script="Jpan" typeface="游ゴシック"/>
        <a:font script="Hang" typeface="맑은 고딕"/>
        <a:font script="Hans" typeface="微软雅黑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主题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0</Words>
  <Application>WPS 演示</Application>
  <PresentationFormat>宽屏</PresentationFormat>
  <Paragraphs>0</Paragraphs>
  <Slides>23</Slides>
  <Notes>0</Notes>
  <HiddenSlides>0</HiddenSlides>
  <MMClips>0</MMClips>
  <ScaleCrop>false</ScaleCrop>
  <HeadingPairs>
    <vt:vector size="6" baseType="variant">
      <vt:variant>
        <vt:lpstr>已用的字体</vt:lpstr>
      </vt:variant>
      <vt:variant>
        <vt:i4>7</vt:i4>
      </vt:variant>
      <vt:variant>
        <vt:lpstr>主题</vt:lpstr>
      </vt:variant>
      <vt:variant>
        <vt:i4>1</vt:i4>
      </vt:variant>
      <vt:variant>
        <vt:lpstr>幻灯片标题</vt:lpstr>
      </vt:variant>
      <vt:variant>
        <vt:i4>23</vt:i4>
      </vt:variant>
    </vt:vector>
  </HeadingPairs>
  <TitlesOfParts>
    <vt:vector size="31" baseType="lpstr">
      <vt:lpstr>Arial</vt:lpstr>
      <vt:lpstr>宋体</vt:lpstr>
      <vt:lpstr>Wingdings</vt:lpstr>
      <vt:lpstr>Arial Black</vt:lpstr>
      <vt:lpstr>微软雅黑</vt:lpstr>
      <vt:lpstr>Arial Unicode MS</vt:lpstr>
      <vt:lpstr>黑体</vt:lpstr>
      <vt:lpstr>Office 主题​​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caolj</dc:creator>
  <cp:lastModifiedBy>caolj</cp:lastModifiedBy>
  <cp:revision>3</cp:revision>
  <dcterms:created xsi:type="dcterms:W3CDTF">2019-09-19T02:01:00Z</dcterms:created>
  <dcterms:modified xsi:type="dcterms:W3CDTF">2024-03-18T00:39:17Z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KSOProductBuildVer">
    <vt:lpwstr>2052-11.8.2.12085</vt:lpwstr>
  </property>
  <property fmtid="{D5CDD505-2E9C-101B-9397-08002B2CF9AE}" pid="3" name="ICV">
    <vt:lpwstr>5E198572B32C48128C8BF94A1D36D117</vt:lpwstr>
  </property>
</Properties>
</file>