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webp" ContentType="image/webp"/>
  <Override PartName="/ppt/media/image11.webp" ContentType="image/webp"/>
  <Override PartName="/ppt/media/image12.webp" ContentType="image/webp"/>
  <Override PartName="/ppt/media/image13.webp" ContentType="image/webp"/>
  <Override PartName="/ppt/media/image14.webp" ContentType="image/webp"/>
  <Override PartName="/ppt/media/image15.webp" ContentType="image/webp"/>
  <Override PartName="/ppt/media/image16.webp" ContentType="image/webp"/>
  <Override PartName="/ppt/media/image17.webp" ContentType="image/webp"/>
  <Override PartName="/ppt/media/image18.webp" ContentType="image/webp"/>
  <Override PartName="/ppt/media/image19.webp" ContentType="image/webp"/>
  <Override PartName="/ppt/media/image20.webp" ContentType="image/webp"/>
  <Override PartName="/ppt/media/image21.webp" ContentType="image/webp"/>
  <Override PartName="/ppt/media/image22.webp" ContentType="image/webp"/>
  <Override PartName="/ppt/media/image23.webp" ContentType="image/webp"/>
  <Override PartName="/ppt/media/image24.webp" ContentType="image/webp"/>
  <Override PartName="/ppt/media/image25.webp" ContentType="image/webp"/>
  <Override PartName="/ppt/media/image26.webp" ContentType="image/webp"/>
  <Override PartName="/ppt/media/image3.webp" ContentType="image/webp"/>
  <Override PartName="/ppt/media/image4.webp" ContentType="image/webp"/>
  <Override PartName="/ppt/media/image5.webp" ContentType="image/webp"/>
  <Override PartName="/ppt/media/image6.webp" ContentType="image/webp"/>
  <Override PartName="/ppt/media/image7.webp" ContentType="image/webp"/>
  <Override PartName="/ppt/media/image8.webp" ContentType="image/webp"/>
  <Override PartName="/ppt/media/image9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web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web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web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web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web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eb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web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web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web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web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web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web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web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web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web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web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web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eb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web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web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web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" name="图片 1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图片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" name="图片 115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" name="图片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" name="图片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" name="图片 11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" name="图片 11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" name="图片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" name="图片 12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" name="图片 122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85090"/>
            <a:ext cx="12193270" cy="6772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" name="图片 12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" name="图片 12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69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5250" y="635"/>
            <a:ext cx="1209611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6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caolj</dc:creator>
  <cp:lastModifiedBy>caolj</cp:lastModifiedBy>
  <cp:revision>3</cp:revision>
  <dcterms:created xsi:type="dcterms:W3CDTF">2019-09-19T02:01:00Z</dcterms:created>
  <dcterms:modified xsi:type="dcterms:W3CDTF">2024-05-22T00:36:17Z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D18302E0C1924F19ABDE5E06989DAE3E</vt:lpwstr>
  </property>
</Properties>
</file>