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caolj</dc:creator>
  <cp:lastModifiedBy>caolj</cp:lastModifiedBy>
  <cp:revision>3</cp:revision>
  <dcterms:created xsi:type="dcterms:W3CDTF">2019-09-19T02:01:00Z</dcterms:created>
  <dcterms:modified xsi:type="dcterms:W3CDTF">2025-02-27T08:19:38Z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62AAFD74305644238452CCCE5949C0CE</vt:lpwstr>
  </property>
</Properties>
</file>